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slide" Target="slides/slide46.xml" /><Relationship Id="rId55" Type="http://schemas.openxmlformats.org/officeDocument/2006/relationships/viewProps" Target="viewProps.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41" Type="http://schemas.openxmlformats.org/officeDocument/2006/relationships/slide" Target="slides/slide37.xml" /><Relationship Id="rId54" Type="http://schemas.openxmlformats.org/officeDocument/2006/relationships/presProps" Target="presProp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commentAuthors" Target="commentAuthors.xml" /><Relationship Id="rId58" Type="http://schemas.microsoft.com/office/2016/11/relationships/changesInfo" Target="changesInfos/changesInfo1.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tableStyles" Target="tableStyle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theme" Target="theme/theme1.xml" /><Relationship Id="rId8" Type="http://schemas.openxmlformats.org/officeDocument/2006/relationships/slide" Target="slides/slide4.xml" /><Relationship Id="rId51" Type="http://schemas.openxmlformats.org/officeDocument/2006/relationships/notesMaster" Target="notesMasters/notesMaster1.xml" /><Relationship Id="rId3" Type="http://schemas.openxmlformats.org/officeDocument/2006/relationships/customXml" Target="../customXml/item3.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jpeg" /><Relationship Id="rId1" Type="http://schemas.openxmlformats.org/officeDocument/2006/relationships/slideLayout" Target="../slideLayouts/slideLayout12.xml" /></Relationships>
</file>

<file path=ppt/slides/_rels/slide10.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png"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12.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17.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1.xml" /></Relationships>
</file>

<file path=ppt/slides/_rels/slide18.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19.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image" Target="../media/image26.png"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image" Target="../media/image31.jpeg"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13.xml" /></Relationships>
</file>

<file path=ppt/slides/_rels/slide5.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3.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vi-VN" dirty="0" err="1">
                <a:solidFill>
                  <a:schemeClr val="bg2"/>
                </a:solidFill>
                <a:latin typeface="Abadi"/>
                <a:ea typeface="SF Pro" pitchFamily="2" charset="0"/>
                <a:cs typeface="SF Pro" pitchFamily="2" charset="0"/>
              </a:rPr>
              <a:t>Nguyen</a:t>
            </a:r>
            <a:r>
              <a:rPr lang="vi-VN" dirty="0">
                <a:solidFill>
                  <a:schemeClr val="bg2"/>
                </a:solidFill>
                <a:latin typeface="Abadi"/>
                <a:ea typeface="SF Pro" pitchFamily="2" charset="0"/>
                <a:cs typeface="SF Pro" pitchFamily="2" charset="0"/>
              </a:rPr>
              <a:t> Quang Thang</a:t>
            </a:r>
            <a:endParaRPr lang="en-US" dirty="0">
              <a:solidFill>
                <a:schemeClr val="bg2"/>
              </a:solidFill>
              <a:latin typeface="Abadi"/>
              <a:ea typeface="SF Pro" pitchFamily="2" charset="0"/>
              <a:cs typeface="SF Pro" pitchFamily="2" charset="0"/>
            </a:endParaRPr>
          </a:p>
          <a:p>
            <a:r>
              <a:rPr lang="vi-VN" dirty="0">
                <a:solidFill>
                  <a:schemeClr val="bg2"/>
                </a:solidFill>
                <a:latin typeface="Abadi" panose="020B0604020104020204" pitchFamily="34" charset="0"/>
                <a:ea typeface="SF Pro" pitchFamily="2" charset="0"/>
                <a:cs typeface="SF Pro" pitchFamily="2" charset="0"/>
              </a:rPr>
              <a:t>13rd </a:t>
            </a:r>
            <a:r>
              <a:rPr lang="vi-VN" dirty="0" err="1">
                <a:solidFill>
                  <a:schemeClr val="bg2"/>
                </a:solidFill>
                <a:latin typeface="Abadi" panose="020B0604020104020204" pitchFamily="34" charset="0"/>
                <a:ea typeface="SF Pro" pitchFamily="2" charset="0"/>
                <a:cs typeface="SF Pro" pitchFamily="2" charset="0"/>
              </a:rPr>
              <a:t>June</a:t>
            </a:r>
            <a:r>
              <a:rPr lang="vi-VN">
                <a:solidFill>
                  <a:schemeClr val="bg2"/>
                </a:solidFill>
                <a:latin typeface="Abadi" panose="020B0604020104020204" pitchFamily="34" charset="0"/>
                <a:ea typeface="SF Pro" pitchFamily="2" charset="0"/>
                <a:cs typeface="SF Pro" pitchFamily="2" charset="0"/>
              </a:rPr>
              <a:t>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0/xmlns/"/>
    <ds:schemaRef ds:uri="http://www.w3.org/2001/XMLSchema"/>
    <ds:schemaRef ds:uri="155be751-a274-42e8-93fb-f39d3b9bccc8"/>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1314</TotalTime>
  <Words>1794</Words>
  <Application>Microsoft Office PowerPoint</Application>
  <PresentationFormat>Widescreen</PresentationFormat>
  <Paragraphs>206</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Thang Nguyen Quang</cp:lastModifiedBy>
  <cp:revision>199</cp:revision>
  <dcterms:created xsi:type="dcterms:W3CDTF">2021-04-29T18:58:34Z</dcterms:created>
  <dcterms:modified xsi:type="dcterms:W3CDTF">2024-06-13T05:40:51Z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